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64" d="100"/>
          <a:sy n="64" d="100"/>
        </p:scale>
        <p:origin x="15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4AHE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anuary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S2-2301334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54AH</a:t>
            </a:r>
            <a:r>
              <a:rPr lang="en-GB" altLang="de-DE" sz="1200" dirty="0" smtClean="0">
                <a:solidFill>
                  <a:schemeClr val="bg1"/>
                </a:solidFill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16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20</a:t>
            </a:r>
            <a:r>
              <a:rPr lang="en-GB" altLang="zh-CN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January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WI and SID Status </a:t>
            </a:r>
            <a:r>
              <a:rPr lang="en-US" altLang="zh-CN" sz="3600" b="1" dirty="0" smtClean="0"/>
              <a:t>Report on</a:t>
            </a:r>
            <a:br>
              <a:rPr lang="en-US" altLang="zh-CN" sz="3600" b="1" dirty="0" smtClean="0"/>
            </a:br>
            <a:r>
              <a:rPr lang="en-US" altLang="zh-CN" sz="3600" b="1" dirty="0" smtClean="0"/>
              <a:t>5G AM Policy (AMP)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Zhuoyi Chen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China Telecom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843086"/>
            <a:ext cx="8695692" cy="36033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</a:t>
            </a:r>
            <a:r>
              <a:rPr lang="en-US" altLang="de-DE" sz="1400" kern="0" dirty="0"/>
              <a:t>23.700-89 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is </a:t>
            </a:r>
            <a:r>
              <a:rPr lang="en-US" altLang="de-DE" sz="1400" dirty="0" smtClean="0"/>
              <a:t>completed </a:t>
            </a:r>
            <a:r>
              <a:rPr lang="en-US" altLang="zh-CN" sz="1400" dirty="0" smtClean="0"/>
              <a:t>in SA2#152E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</a:t>
            </a:r>
            <a:r>
              <a:rPr lang="en-US" altLang="de-DE" sz="1400" dirty="0" smtClean="0"/>
              <a:t> CRs are approved at SA2#154AHE.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Normative phase is completed at SA2#154AHE.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 #1: RFSP Index consistency when UE moves from 5GC to EPC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</a:t>
            </a:r>
            <a:r>
              <a:rPr lang="en-US" altLang="de-DE" sz="1400" dirty="0" smtClean="0"/>
              <a:t> CR for 23.501</a:t>
            </a:r>
            <a:r>
              <a:rPr lang="en-US" altLang="de-DE" sz="1400" dirty="0"/>
              <a:t> </a:t>
            </a:r>
            <a:r>
              <a:rPr lang="en-US" altLang="de-DE" sz="1400" dirty="0" smtClean="0"/>
              <a:t>and 1 CR for 23.503 are approved to solve EN from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CR for </a:t>
            </a:r>
            <a:r>
              <a:rPr lang="en-US" altLang="de-DE" sz="1400" dirty="0"/>
              <a:t>23.501 and 1 CR for </a:t>
            </a:r>
            <a:r>
              <a:rPr lang="en-US" altLang="de-DE" sz="1400" dirty="0" smtClean="0"/>
              <a:t>23.502  are approved for further clarification.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CR for 23.502 for missing part from approved CR from SA2#153E.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5722213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-&gt;Mar,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(2/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/>
              <a:t>SA2#149-E, </a:t>
            </a:r>
            <a:r>
              <a:rPr lang="en-US" sz="1200" strike="sngStrike" dirty="0" smtClean="0"/>
              <a:t>0.5 </a:t>
            </a:r>
            <a:r>
              <a:rPr lang="en-US" sz="1200" strike="sngStrike" dirty="0"/>
              <a:t>TU assigned, TR Skeleton, TR Scope, Architectural Assumption, Key Issues, allow </a:t>
            </a:r>
            <a:r>
              <a:rPr lang="en-US" sz="1200" strike="sngStrike" dirty="0" smtClean="0"/>
              <a:t>solutions.  </a:t>
            </a:r>
            <a:endParaRPr lang="en-US" sz="1200" strike="sngStrike" dirty="0"/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/>
              <a:t>SA2#150-E, </a:t>
            </a:r>
            <a:r>
              <a:rPr lang="en-US" sz="1200" strike="sngStrike" dirty="0" smtClean="0"/>
              <a:t>0.5 </a:t>
            </a:r>
            <a:r>
              <a:rPr lang="en-US" sz="1200" strike="sngStrike" dirty="0"/>
              <a:t>TU assigned, </a:t>
            </a:r>
            <a:r>
              <a:rPr lang="en-US" sz="1200" strike="sngStrike" dirty="0" smtClean="0"/>
              <a:t>no new Key Issue could be allowed and the last </a:t>
            </a:r>
            <a:r>
              <a:rPr lang="en-US" sz="1200" strike="sngStrike" dirty="0"/>
              <a:t>e-meeting </a:t>
            </a:r>
            <a:r>
              <a:rPr lang="en-US" sz="1200" strike="sngStrike" dirty="0" smtClean="0"/>
              <a:t>for new solution(s).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 smtClean="0"/>
              <a:t>SA2#151-E</a:t>
            </a:r>
            <a:r>
              <a:rPr lang="en-US" sz="1200" strike="sngStrike" dirty="0"/>
              <a:t>, </a:t>
            </a:r>
            <a:r>
              <a:rPr lang="en-US" sz="1200" strike="sngStrike" dirty="0" smtClean="0"/>
              <a:t>no TU </a:t>
            </a:r>
            <a:r>
              <a:rPr lang="en-US" altLang="zh-CN" sz="1200" strike="sngStrike" dirty="0"/>
              <a:t>assigned</a:t>
            </a:r>
            <a:r>
              <a:rPr lang="en-US" sz="1200" strike="sngStrike" dirty="0" smtClean="0"/>
              <a:t>. </a:t>
            </a:r>
            <a:endParaRPr lang="en-US" sz="1200" strike="sngStrike" dirty="0"/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/>
              <a:t>SA2#152-E, </a:t>
            </a:r>
            <a:r>
              <a:rPr lang="en-US" sz="1200" strike="sngStrike" dirty="0" smtClean="0"/>
              <a:t>0.5 </a:t>
            </a:r>
            <a:r>
              <a:rPr lang="en-US" sz="1200" strike="sngStrike" dirty="0"/>
              <a:t>TU assigned, </a:t>
            </a:r>
            <a:r>
              <a:rPr lang="en-US" sz="1200" strike="sngStrike" dirty="0" smtClean="0"/>
              <a:t>for solution clean-up, </a:t>
            </a:r>
            <a:r>
              <a:rPr lang="en-US" sz="1200" strike="sngStrike" dirty="0"/>
              <a:t>evaluation and </a:t>
            </a:r>
            <a:r>
              <a:rPr lang="en-US" sz="1200" strike="sngStrike" dirty="0" smtClean="0"/>
              <a:t>conclusion. </a:t>
            </a:r>
            <a:r>
              <a:rPr lang="en-US" sz="1200" strike="sngStrike" dirty="0"/>
              <a:t>N</a:t>
            </a:r>
            <a:r>
              <a:rPr lang="en-US" sz="1200" strike="sngStrike" dirty="0" smtClean="0"/>
              <a:t>ormative </a:t>
            </a:r>
            <a:r>
              <a:rPr lang="en-US" sz="1200" strike="sngStrike" dirty="0"/>
              <a:t>WID creation</a:t>
            </a:r>
            <a:r>
              <a:rPr lang="en-US" sz="1200" strike="sngStrike" dirty="0" smtClean="0"/>
              <a:t>. Submit TR23.700-89 to SA#97E.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 smtClean="0"/>
              <a:t>SA2#153-</a:t>
            </a:r>
            <a:r>
              <a:rPr lang="en-US" altLang="zh-CN" sz="1200" strike="sngStrike" dirty="0" smtClean="0"/>
              <a:t>E: 0.25 TU assigned, for normative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strike="sngStrike" dirty="0" smtClean="0"/>
              <a:t>SA2#154AH: 0.25 TU assigned, for normative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en-US" sz="1200" dirty="0" smtClean="0"/>
              <a:t>Normative work is completed.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74" y="2139821"/>
            <a:ext cx="8788001" cy="4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SA#98E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65928"/>
            <a:ext cx="8695692" cy="31868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23.700-89 v18.0.0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phase is completed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5 CRs are approved at SA2#154AHE.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Normative phase is </a:t>
            </a:r>
            <a:r>
              <a:rPr lang="en-US" altLang="de-DE" sz="1200" dirty="0" smtClean="0"/>
              <a:t>completed.</a:t>
            </a:r>
            <a:endParaRPr lang="en-US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RAN </a:t>
            </a:r>
            <a:r>
              <a:rPr lang="en-US" altLang="zh-CN" sz="1200" dirty="0"/>
              <a:t>impacts or dependencies </a:t>
            </a:r>
            <a:r>
              <a:rPr lang="en-US" altLang="zh-CN" sz="1200" dirty="0" smtClean="0"/>
              <a:t>are identified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b="1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9793975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58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32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48039</TotalTime>
  <Words>347</Words>
  <Application>Microsoft Office PowerPoint</Application>
  <PresentationFormat>全屏显示(4:3)</PresentationFormat>
  <Paragraphs>79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WI and SID Status Report on 5G AM Policy (AMP)</vt:lpstr>
      <vt:lpstr>FS_AMP status after SA2#153E</vt:lpstr>
      <vt:lpstr>FS_AMP status after SA2#153E (2/2)</vt:lpstr>
      <vt:lpstr>FS_AMP status at SA#98E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1891</cp:revision>
  <dcterms:created xsi:type="dcterms:W3CDTF">2008-08-30T09:32:10Z</dcterms:created>
  <dcterms:modified xsi:type="dcterms:W3CDTF">2023-01-21T03:02:16Z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